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88" r:id="rId2"/>
    <p:sldId id="289" r:id="rId3"/>
    <p:sldId id="258" r:id="rId4"/>
    <p:sldId id="25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9" r:id="rId13"/>
    <p:sldId id="279" r:id="rId14"/>
    <p:sldId id="270" r:id="rId15"/>
    <p:sldId id="280" r:id="rId16"/>
    <p:sldId id="266" r:id="rId17"/>
    <p:sldId id="267" r:id="rId18"/>
    <p:sldId id="268" r:id="rId19"/>
    <p:sldId id="271" r:id="rId20"/>
    <p:sldId id="273" r:id="rId21"/>
    <p:sldId id="287" r:id="rId22"/>
    <p:sldId id="274" r:id="rId23"/>
    <p:sldId id="275" r:id="rId24"/>
    <p:sldId id="276" r:id="rId25"/>
    <p:sldId id="277" r:id="rId26"/>
    <p:sldId id="281" r:id="rId27"/>
    <p:sldId id="282" r:id="rId28"/>
    <p:sldId id="283" r:id="rId29"/>
    <p:sldId id="284" r:id="rId30"/>
    <p:sldId id="285" r:id="rId31"/>
    <p:sldId id="286" r:id="rId32"/>
    <p:sldId id="290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6600"/>
    <a:srgbClr val="FF3300"/>
    <a:srgbClr val="FFFF66"/>
    <a:srgbClr val="FF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02"/>
    <p:restoredTop sz="94580"/>
  </p:normalViewPr>
  <p:slideViewPr>
    <p:cSldViewPr>
      <p:cViewPr varScale="1">
        <p:scale>
          <a:sx n="92" d="100"/>
          <a:sy n="92" d="100"/>
        </p:scale>
        <p:origin x="568" y="2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6409D-0EED-48B3-9223-098B57C0B3EA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7DB91-7B8D-49F2-A39B-4553423ED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DB91-7B8D-49F2-A39B-4553423EDF3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98C-180E-47EC-8A98-6FC345C4031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C32E-E270-42D8-B008-1AA4C4170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48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98C-180E-47EC-8A98-6FC345C4031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C32E-E270-42D8-B008-1AA4C4170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83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98C-180E-47EC-8A98-6FC345C4031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C32E-E270-42D8-B008-1AA4C4170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63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98C-180E-47EC-8A98-6FC345C4031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C32E-E270-42D8-B008-1AA4C4170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8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98C-180E-47EC-8A98-6FC345C4031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C32E-E270-42D8-B008-1AA4C4170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35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98C-180E-47EC-8A98-6FC345C4031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C32E-E270-42D8-B008-1AA4C4170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28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98C-180E-47EC-8A98-6FC345C4031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C32E-E270-42D8-B008-1AA4C4170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260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98C-180E-47EC-8A98-6FC345C4031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C32E-E270-42D8-B008-1AA4C4170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91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98C-180E-47EC-8A98-6FC345C4031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C32E-E270-42D8-B008-1AA4C4170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77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98C-180E-47EC-8A98-6FC345C4031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C32E-E270-42D8-B008-1AA4C4170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00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8D8B398C-180E-47EC-8A98-6FC345C4031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C32E-E270-42D8-B008-1AA4C4170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35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8D8B398C-180E-47EC-8A98-6FC345C4031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A671C32E-E270-42D8-B008-1AA4C4170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4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21.gif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9.wav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0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1.gif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wmf"/><Relationship Id="rId7" Type="http://schemas.openxmlformats.org/officeDocument/2006/relationships/image" Target="../media/image4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gif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美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洲华语第</a:t>
            </a:r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一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册</a:t>
            </a:r>
            <a:endParaRPr lang="en-US">
              <a:effectLst/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CN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三</a:t>
            </a:r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esktop\美洲華語\美洲一\第一冊mics\da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2590800"/>
            <a:ext cx="4953000" cy="4267200"/>
          </a:xfrm>
          <a:prstGeom prst="rect">
            <a:avLst/>
          </a:prstGeom>
          <a:noFill/>
        </p:spPr>
      </p:pic>
      <p:pic>
        <p:nvPicPr>
          <p:cNvPr id="4099" name="Picture 3" descr="C:\Users\Meishing\Desktop\美洲華語\美洲一\第一冊mics\xiai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934201" y="3962400"/>
            <a:ext cx="3095625" cy="1905000"/>
          </a:xfrm>
          <a:prstGeom prst="rect">
            <a:avLst/>
          </a:prstGeom>
          <a:noFill/>
        </p:spPr>
      </p:pic>
      <p:pic>
        <p:nvPicPr>
          <p:cNvPr id="4100" name="Picture 4" descr="C:\Users\Meishing\Desktop\美洲華語\美洲一\第一冊mics\xiao3.pn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8915401" y="1676401"/>
            <a:ext cx="657225" cy="657225"/>
          </a:xfrm>
          <a:prstGeom prst="rect">
            <a:avLst/>
          </a:prstGeom>
          <a:noFill/>
        </p:spPr>
      </p:pic>
      <p:pic>
        <p:nvPicPr>
          <p:cNvPr id="4101" name="Picture 5" descr="C:\Users\Meishing\Desktop\美洲華語\美洲一\第一冊mics\da2.pn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191000" y="1011828"/>
            <a:ext cx="1562100" cy="141704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828800" y="10668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dà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大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53200" y="11430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xiǎo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小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2" name="Curved Down Arrow 41"/>
          <p:cNvSpPr/>
          <p:nvPr/>
        </p:nvSpPr>
        <p:spPr>
          <a:xfrm rot="592097">
            <a:off x="3352800" y="533400"/>
            <a:ext cx="1600200" cy="533400"/>
          </a:xfrm>
          <a:prstGeom prst="curved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Curved Down Arrow 42"/>
          <p:cNvSpPr/>
          <p:nvPr/>
        </p:nvSpPr>
        <p:spPr>
          <a:xfrm rot="1075555">
            <a:off x="7958669" y="666578"/>
            <a:ext cx="1600200" cy="533400"/>
          </a:xfrm>
          <a:prstGeom prst="curved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514600" y="5257800"/>
            <a:ext cx="3810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772400" y="4876800"/>
            <a:ext cx="304800" cy="533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752600" y="1676400"/>
            <a:ext cx="41148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大</a:t>
            </a:r>
            <a:endParaRPr lang="en-US" sz="4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53400" y="3733801"/>
            <a:ext cx="1447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小</a:t>
            </a:r>
            <a:endParaRPr lang="en-US" sz="15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1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8" presetClass="entr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410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1" animBg="1"/>
      <p:bldP spid="43" grpId="0" animBg="1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C:\Users\Meishing\Desktop\美洲華語\美洲一\第一冊mics\xiao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696200" y="2743200"/>
            <a:ext cx="1485900" cy="1504950"/>
          </a:xfrm>
          <a:prstGeom prst="rect">
            <a:avLst/>
          </a:prstGeom>
          <a:noFill/>
        </p:spPr>
      </p:pic>
      <p:pic>
        <p:nvPicPr>
          <p:cNvPr id="7170" name="Picture 2" descr="C:\Users\Meishing\Desktop\美洲華語\美洲一\第一冊mics\dajia.pn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562600" y="4038600"/>
            <a:ext cx="2630714" cy="1905000"/>
          </a:xfrm>
          <a:prstGeom prst="rect">
            <a:avLst/>
          </a:prstGeom>
          <a:noFill/>
        </p:spPr>
      </p:pic>
      <p:pic>
        <p:nvPicPr>
          <p:cNvPr id="7171" name="Picture 3" descr="C:\Users\Meishing\Desktop\美洲華語\美洲一\第一冊mics\3.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438401" y="3733800"/>
            <a:ext cx="3184071" cy="2057400"/>
          </a:xfrm>
          <a:prstGeom prst="rect">
            <a:avLst/>
          </a:prstGeom>
          <a:noFill/>
        </p:spPr>
      </p:pic>
      <p:pic>
        <p:nvPicPr>
          <p:cNvPr id="7172" name="Picture 4" descr="C:\Users\Meishing\Desktop\美洲華語\美洲一\第一冊mics\boy.png"/>
          <p:cNvPicPr>
            <a:picLocks noChangeAspect="1" noChangeArrowheads="1"/>
          </p:cNvPicPr>
          <p:nvPr/>
        </p:nvPicPr>
        <p:blipFill>
          <a:blip r:embed="rId6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962400" y="3048001"/>
            <a:ext cx="914400" cy="1194955"/>
          </a:xfrm>
          <a:prstGeom prst="rect">
            <a:avLst/>
          </a:prstGeom>
          <a:noFill/>
        </p:spPr>
      </p:pic>
      <p:pic>
        <p:nvPicPr>
          <p:cNvPr id="7173" name="Picture 5" descr="C:\Users\Meishing\Desktop\美洲華語\美洲一\第一冊mics\girl.png"/>
          <p:cNvPicPr>
            <a:picLocks noChangeAspect="1" noChangeArrowheads="1"/>
          </p:cNvPicPr>
          <p:nvPr/>
        </p:nvPicPr>
        <p:blipFill>
          <a:blip r:embed="rId7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781800" y="3078804"/>
            <a:ext cx="990600" cy="1264596"/>
          </a:xfrm>
          <a:prstGeom prst="rect">
            <a:avLst/>
          </a:prstGeom>
          <a:noFill/>
        </p:spPr>
      </p:pic>
      <p:pic>
        <p:nvPicPr>
          <p:cNvPr id="7174" name="Picture 6" descr="C:\Users\Meishing\Desktop\美洲華語\美洲一\第一冊mics\student.png"/>
          <p:cNvPicPr>
            <a:picLocks noChangeAspect="1" noChangeArrowheads="1"/>
          </p:cNvPicPr>
          <p:nvPr/>
        </p:nvPicPr>
        <p:blipFill>
          <a:blip r:embed="rId8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8153400" y="4038600"/>
            <a:ext cx="1771650" cy="177165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638800" y="1524001"/>
            <a:ext cx="2057400" cy="1015663"/>
          </a:xfrm>
          <a:prstGeom prst="rect">
            <a:avLst/>
          </a:prstGeom>
          <a:solidFill>
            <a:srgbClr val="FFFF66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大家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" name="Picture 4" descr="C:\Users\Meishing\Desktop\美洲華語\美洲一\第一冊mics\zhong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29201" y="2819400"/>
            <a:ext cx="1571625" cy="1413408"/>
          </a:xfrm>
          <a:prstGeom prst="rect">
            <a:avLst/>
          </a:prstGeom>
          <a:noFill/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5026FFA-4D43-8248-B23A-2C021FDE7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6" y="190503"/>
            <a:ext cx="3181348" cy="318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-0.00741 C 0.19931 -0.00741 0.37917 0.13518 0.37917 0.31111 C 0.37917 0.48657 0.19931 0.62963 -0.02083 0.62963 C -0.24167 0.62963 -0.42083 0.48657 -0.42083 0.31111 C -0.42083 0.13518 -0.24167 -0.00741 -0.02083 -0.00741 Z " pathEditMode="relative" rAng="0" ptsTypes="fffff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3657600"/>
            <a:ext cx="1371600" cy="13716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828800" y="38862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很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大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" name="Picture 5" descr="Red apple by nicubunu - Photorealistic red apple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9200" y="3657600"/>
            <a:ext cx="1371600" cy="13716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EEB80C1-48D3-0647-82A5-5546F2A46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6" y="190503"/>
            <a:ext cx="3181348" cy="318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esktop\美洲華語\美洲一\第一冊mics\xiao2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267201" y="1371600"/>
            <a:ext cx="1627187" cy="1648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524000" y="4501474"/>
            <a:ext cx="9144000" cy="23565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3" descr="C:\Users\Meishing\Desktop\美洲華語\美洲一\第一冊mics\shang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629401" y="5486401"/>
            <a:ext cx="609599" cy="548641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096000" y="15240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小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孩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Arc 6"/>
          <p:cNvSpPr/>
          <p:nvPr/>
        </p:nvSpPr>
        <p:spPr>
          <a:xfrm rot="20093184">
            <a:off x="4153913" y="1238325"/>
            <a:ext cx="2363273" cy="1076183"/>
          </a:xfrm>
          <a:prstGeom prst="arc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01000" y="33528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小</a:t>
            </a:r>
            <a:r>
              <a:rPr lang="zh-CN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学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Arc 8"/>
          <p:cNvSpPr/>
          <p:nvPr/>
        </p:nvSpPr>
        <p:spPr>
          <a:xfrm rot="18568677">
            <a:off x="6004763" y="4145087"/>
            <a:ext cx="2363273" cy="1076183"/>
          </a:xfrm>
          <a:prstGeom prst="arc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08C3E75-D62D-2D40-900B-4FED6DDD3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76" y="167769"/>
            <a:ext cx="3492523" cy="349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8" presetClass="entr" presetSubtype="12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8" presetClass="entr" presetSubtype="1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733800"/>
            <a:ext cx="1371600" cy="13716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828800" y="38862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很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小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" name="Picture 5" descr="Red apple by nicubunu - Photorealistic red apple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3733800"/>
            <a:ext cx="1371600" cy="13716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F46DF25-886E-F34A-8103-07257AB80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76" y="167769"/>
            <a:ext cx="3492523" cy="349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524000" y="22860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0" y="45720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Users\Meishing\Desktop\美洲華語\美洲一\第一冊mics\zho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2362200"/>
            <a:ext cx="3257550" cy="2209800"/>
          </a:xfrm>
          <a:prstGeom prst="rect">
            <a:avLst/>
          </a:prstGeom>
          <a:noFill/>
        </p:spPr>
      </p:pic>
      <p:pic>
        <p:nvPicPr>
          <p:cNvPr id="5123" name="Picture 3" descr="C:\Users\Meishing\Desktop\美洲華語\美洲一\第一冊mics\xi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4648201"/>
            <a:ext cx="3143250" cy="2209800"/>
          </a:xfrm>
          <a:prstGeom prst="rect">
            <a:avLst/>
          </a:prstGeom>
          <a:noFill/>
        </p:spPr>
      </p:pic>
      <p:pic>
        <p:nvPicPr>
          <p:cNvPr id="5124" name="Picture 4" descr="C:\Users\Meishing\Desktop\美洲華語\美洲一\第一冊mics\sha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1" y="0"/>
            <a:ext cx="3381375" cy="22098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4572000" y="1981200"/>
            <a:ext cx="1905000" cy="0"/>
          </a:xfrm>
          <a:prstGeom prst="line">
            <a:avLst/>
          </a:prstGeom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10200" y="762000"/>
            <a:ext cx="762000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495800" y="4876800"/>
            <a:ext cx="1828800" cy="0"/>
          </a:xfrm>
          <a:prstGeom prst="line">
            <a:avLst/>
          </a:prstGeom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334000" y="5410200"/>
            <a:ext cx="533400" cy="60960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334000" y="4800600"/>
            <a:ext cx="0" cy="1905000"/>
          </a:xfrm>
          <a:prstGeom prst="line">
            <a:avLst/>
          </a:prstGeom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410200" y="2362200"/>
            <a:ext cx="0" cy="198120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410200" y="228600"/>
            <a:ext cx="0" cy="1752600"/>
          </a:xfrm>
          <a:prstGeom prst="line">
            <a:avLst/>
          </a:prstGeom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876800" y="2895600"/>
            <a:ext cx="1143000" cy="533400"/>
          </a:xfrm>
          <a:prstGeom prst="rect">
            <a:avLst/>
          </a:prstGeom>
          <a:solidFill>
            <a:schemeClr val="bg1">
              <a:alpha val="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Elbow Connector 31"/>
          <p:cNvCxnSpPr/>
          <p:nvPr/>
        </p:nvCxnSpPr>
        <p:spPr>
          <a:xfrm rot="16200000" flipH="1">
            <a:off x="7200900" y="46101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16200000" flipH="1">
            <a:off x="7581900" y="48387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/>
          <p:nvPr/>
        </p:nvCxnSpPr>
        <p:spPr>
          <a:xfrm rot="16200000" flipH="1">
            <a:off x="7962900" y="50673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/>
          <p:nvPr/>
        </p:nvCxnSpPr>
        <p:spPr>
          <a:xfrm rot="16200000" flipH="1">
            <a:off x="9105900" y="57531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rot="16200000" flipH="1">
            <a:off x="9486900" y="59817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/>
          <p:nvPr/>
        </p:nvCxnSpPr>
        <p:spPr>
          <a:xfrm rot="16200000" flipH="1">
            <a:off x="8343900" y="52959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 rot="16200000" flipH="1">
            <a:off x="8724900" y="55245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/>
          <p:nvPr/>
        </p:nvCxnSpPr>
        <p:spPr>
          <a:xfrm rot="16200000" flipH="1">
            <a:off x="9867900" y="62103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 rot="16200000" flipH="1">
            <a:off x="10248900" y="64389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/>
          <p:nvPr/>
        </p:nvCxnSpPr>
        <p:spPr>
          <a:xfrm rot="16200000" flipH="1">
            <a:off x="10248900" y="41529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 rot="16200000" flipH="1">
            <a:off x="7200900" y="23241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/>
          <p:nvPr/>
        </p:nvCxnSpPr>
        <p:spPr>
          <a:xfrm rot="16200000" flipH="1">
            <a:off x="7581900" y="25527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/>
          <p:nvPr/>
        </p:nvCxnSpPr>
        <p:spPr>
          <a:xfrm rot="16200000" flipH="1">
            <a:off x="7962900" y="27813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/>
          <p:nvPr/>
        </p:nvCxnSpPr>
        <p:spPr>
          <a:xfrm rot="16200000" flipH="1">
            <a:off x="8343900" y="30099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 rot="16200000" flipH="1">
            <a:off x="8724900" y="32385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/>
          <p:nvPr/>
        </p:nvCxnSpPr>
        <p:spPr>
          <a:xfrm rot="16200000" flipH="1">
            <a:off x="9105900" y="34671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/>
          <p:nvPr/>
        </p:nvCxnSpPr>
        <p:spPr>
          <a:xfrm rot="16200000" flipH="1">
            <a:off x="9486900" y="36957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/>
          <p:nvPr/>
        </p:nvCxnSpPr>
        <p:spPr>
          <a:xfrm rot="16200000" flipH="1">
            <a:off x="9867900" y="39243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7467600" y="4114800"/>
            <a:ext cx="2438400" cy="1676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7620000" y="1905000"/>
            <a:ext cx="2514600" cy="1752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8580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4114800" y="5715000"/>
            <a:ext cx="304800" cy="457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038600" y="3429000"/>
            <a:ext cx="304800" cy="457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343400" y="1066800"/>
            <a:ext cx="2286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2">
            <a:extLst>
              <a:ext uri="{FF2B5EF4-FFF2-40B4-BE49-F238E27FC236}">
                <a16:creationId xmlns:a16="http://schemas.microsoft.com/office/drawing/2014/main" id="{556A75A9-D541-8540-8E6D-16C88C679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310" y="187035"/>
            <a:ext cx="2021515" cy="202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>
            <a:extLst>
              <a:ext uri="{FF2B5EF4-FFF2-40B4-BE49-F238E27FC236}">
                <a16:creationId xmlns:a16="http://schemas.microsoft.com/office/drawing/2014/main" id="{51E7ACD1-AE79-784D-85EE-4D764955A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136" y="2457812"/>
            <a:ext cx="2018576" cy="201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>
            <a:extLst>
              <a:ext uri="{FF2B5EF4-FFF2-40B4-BE49-F238E27FC236}">
                <a16:creationId xmlns:a16="http://schemas.microsoft.com/office/drawing/2014/main" id="{67F0365B-9E0C-2841-8E2D-9BAD05113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49" y="4704988"/>
            <a:ext cx="2018576" cy="201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Meishing\Desktop\美洲華語\美洲一\第一冊mics\shang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791200" y="990601"/>
            <a:ext cx="1638300" cy="2245601"/>
          </a:xfrm>
          <a:prstGeom prst="rect">
            <a:avLst/>
          </a:prstGeom>
          <a:noFill/>
        </p:spPr>
      </p:pic>
      <p:pic>
        <p:nvPicPr>
          <p:cNvPr id="6146" name="Picture 2" descr="C:\Users\Meishing\Desktop\美洲華語\美洲一\第一冊mics\shang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200" y="4685506"/>
            <a:ext cx="2590800" cy="2172494"/>
          </a:xfrm>
          <a:prstGeom prst="rect">
            <a:avLst/>
          </a:prstGeom>
          <a:noFill/>
        </p:spPr>
      </p:pic>
      <p:pic>
        <p:nvPicPr>
          <p:cNvPr id="6147" name="Picture 3" descr="C:\Users\Meishing\Desktop\美洲華語\美洲一\第一冊mics\shang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257801" y="4657726"/>
            <a:ext cx="2352495" cy="220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7620000" y="13716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上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面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0" y="33528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床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上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0" y="33528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上</a:t>
            </a:r>
            <a:r>
              <a:rPr lang="zh-CN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学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Arc 9"/>
          <p:cNvSpPr/>
          <p:nvPr/>
        </p:nvSpPr>
        <p:spPr>
          <a:xfrm rot="20292834">
            <a:off x="5677912" y="1085924"/>
            <a:ext cx="2363273" cy="1076183"/>
          </a:xfrm>
          <a:prstGeom prst="arc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991600" y="4572000"/>
            <a:ext cx="1524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172200" y="5181600"/>
            <a:ext cx="12954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9" name="Picture 5" descr="C:\Users\Meishing\Desktop\美洲華語\美洲一\第一冊mics\finger3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038601" y="1066800"/>
            <a:ext cx="1575487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Oval 15"/>
          <p:cNvSpPr/>
          <p:nvPr/>
        </p:nvSpPr>
        <p:spPr>
          <a:xfrm>
            <a:off x="4038600" y="914400"/>
            <a:ext cx="17526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133600" y="33528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上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午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50" name="Picture 6" descr="C:\Users\Meishing\Desktop\美洲華語\美洲一\第一冊mics\mornin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1" y="4648200"/>
            <a:ext cx="2562225" cy="196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178CB0E6-6476-4042-A74D-EAD891B13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1" y="247650"/>
            <a:ext cx="2988552" cy="298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1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1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1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  <p:bldP spid="1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esktop\美洲華語\美洲一\第一冊mics\zhong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4114801"/>
            <a:ext cx="2843212" cy="25569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https://encrypted-tbn3.gstatic.com/images?q=tbn:ANd9GcSenzxbAZJx8czkNqYuTaUoPcentniohb5aIeQliGVXKq0gf_L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990600"/>
            <a:ext cx="2343480" cy="195538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257800" y="35052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中</a:t>
            </a:r>
            <a:r>
              <a:rPr lang="zh-CN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间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219" name="Picture 3" descr="C:\Users\Meishing\Desktop\美洲華語\美洲一\第一冊mics\3.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 l="33449"/>
          <a:stretch>
            <a:fillRect/>
          </a:stretch>
        </p:blipFill>
        <p:spPr bwMode="auto">
          <a:xfrm>
            <a:off x="2207518" y="3886201"/>
            <a:ext cx="2810570" cy="2728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1" name="Picture 5" descr="Doll House by karpol - Front view of a simple, 3 storey hous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381000"/>
            <a:ext cx="2971800" cy="330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>
            <a:off x="9144000" y="3429000"/>
            <a:ext cx="0" cy="13716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57600" y="3352800"/>
            <a:ext cx="0" cy="13716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334000" y="2057400"/>
            <a:ext cx="1219200" cy="83820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848600" y="1828800"/>
            <a:ext cx="22098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679504E7-295D-F84F-869D-820A18CB6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21" y="153123"/>
            <a:ext cx="2818675" cy="28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8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9400" y="4648201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一二三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05600" y="4724401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１２３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Oval 4"/>
          <p:cNvSpPr/>
          <p:nvPr/>
        </p:nvSpPr>
        <p:spPr>
          <a:xfrm>
            <a:off x="2590800" y="4572000"/>
            <a:ext cx="3048000" cy="1219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400800" y="4648200"/>
            <a:ext cx="3048000" cy="1219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29200" y="19812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中文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876800" y="3200400"/>
            <a:ext cx="1066800" cy="10668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43800" y="3657601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rgbClr val="FF0066"/>
                </a:solidFill>
              </a:rPr>
              <a:t>？</a:t>
            </a:r>
            <a:endParaRPr lang="en-US" sz="6000" dirty="0">
              <a:solidFill>
                <a:srgbClr val="FF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3800" y="3505201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rgbClr val="FF0066"/>
                </a:solidFill>
              </a:rPr>
              <a:t>？</a:t>
            </a:r>
            <a:endParaRPr lang="en-US" sz="6000" dirty="0">
              <a:solidFill>
                <a:srgbClr val="FF0066"/>
              </a:solidFill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82E113C0-1D00-0C48-8EF5-1A875BA52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21" y="153123"/>
            <a:ext cx="2818675" cy="28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638" y="457200"/>
            <a:ext cx="8742363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705601" y="2514600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9800" y="34290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9800" y="44196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9800" y="54102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Meishing\Desktop\美洲華語\美洲一\第一冊mics\finger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1" y="4038600"/>
            <a:ext cx="1903713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3" name="Picture 3" descr="C:\Users\Meishing\Desktop\美洲華語\美洲一\第一冊mics\xia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337056"/>
            <a:ext cx="2133600" cy="1653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334000" y="38100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下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面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" name="Picture 5" descr="Doll House by karpol - Front view of a simple, 3 storey hou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85800"/>
            <a:ext cx="2971800" cy="330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4" name="Picture 4" descr="C:\Users\Meishing\Desktop\美洲華語\美洲一\第一冊mics\shang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4401" y="4648201"/>
            <a:ext cx="1271677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8153400" y="2743200"/>
            <a:ext cx="22098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438400" y="5029200"/>
            <a:ext cx="16764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410200" y="2743200"/>
            <a:ext cx="609600" cy="914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315200" y="5029200"/>
            <a:ext cx="1371600" cy="914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>
            <a:extLst>
              <a:ext uri="{FF2B5EF4-FFF2-40B4-BE49-F238E27FC236}">
                <a16:creationId xmlns:a16="http://schemas.microsoft.com/office/drawing/2014/main" id="{33182C12-2B2E-9B40-B0BD-E165B0476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66" y="145376"/>
            <a:ext cx="2597823" cy="259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8" presetClass="emph" presetSubtype="0" repeatCount="2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2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Winter Sunset in Royal Park by kattekrab - Vector trace of a sunset landsca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943600" y="2971801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rgbClr val="FF3300"/>
                </a:solidFill>
                <a:latin typeface="Adobe Kaiti Std R" pitchFamily="18" charset="-128"/>
                <a:ea typeface="Adobe Kaiti Std R" pitchFamily="18" charset="-128"/>
              </a:rPr>
              <a:t>下午</a:t>
            </a:r>
            <a:endParaRPr lang="en-US" sz="6000" dirty="0">
              <a:solidFill>
                <a:srgbClr val="FF33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64" name="Picture 4" descr="sun abstract design by bobby520 - Sun Abstract Desig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0"/>
            <a:ext cx="2133600" cy="2133600"/>
          </a:xfrm>
          <a:prstGeom prst="rect">
            <a:avLst/>
          </a:prstGeom>
          <a:noFill/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ADD49AB-4923-9F47-B30B-10EAC9504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66" y="145376"/>
            <a:ext cx="2597823" cy="259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3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548 -0.01713 -0.0908 -0.03426 -0.13402 -0.02338 C -0.17725 -0.01227 -0.11093 -0.07871 -0.25937 0.06527 C -0.40798 0.20949 -0.71649 0.525 -1.025 0.84097 " pathEditMode="relative" rAng="0" ptsTypes="aaaA">
                                      <p:cBhvr>
                                        <p:cTn id="12" dur="3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00" y="3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j03713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1" y="2209801"/>
            <a:ext cx="2481263" cy="1996379"/>
          </a:xfrm>
          <a:prstGeom prst="rect">
            <a:avLst/>
          </a:prstGeom>
          <a:noFill/>
        </p:spPr>
      </p:pic>
      <p:pic>
        <p:nvPicPr>
          <p:cNvPr id="31747" name="Picture 3" descr="C:\Users\Meishing\Desktop\美洲華語\美洲一\第一冊mics\finger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200401"/>
            <a:ext cx="2870200" cy="1803339"/>
          </a:xfrm>
          <a:prstGeom prst="rect">
            <a:avLst/>
          </a:prstGeom>
          <a:noFill/>
        </p:spPr>
      </p:pic>
      <p:pic>
        <p:nvPicPr>
          <p:cNvPr id="31748" name="Picture 4" descr="C:\Users\Meishing\Desktop\美洲華語\美洲一\第一冊mics\shou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1" y="914400"/>
            <a:ext cx="3152775" cy="21526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ectangle 6"/>
          <p:cNvSpPr/>
          <p:nvPr/>
        </p:nvSpPr>
        <p:spPr>
          <a:xfrm>
            <a:off x="7848600" y="9906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洗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手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1749" name="Picture 5" descr="C:\Users\Meishing\Desktop\美洲華語\美洲一\第一冊mics\shou3.pn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3124200" y="5181600"/>
            <a:ext cx="1905000" cy="145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1" name="Picture 7" descr="Mobile Phone Icon by rejon - A simple mobile phone icon 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4724400"/>
            <a:ext cx="2136270" cy="2133600"/>
          </a:xfrm>
          <a:prstGeom prst="rect">
            <a:avLst/>
          </a:prstGeom>
          <a:noFill/>
        </p:spPr>
      </p:pic>
      <p:pic>
        <p:nvPicPr>
          <p:cNvPr id="31753" name="Picture 9" descr="mobile phone with big screen by motudo - a mobile phone with big touch screen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1200" y="5105400"/>
            <a:ext cx="80772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5257800" y="37338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手</a:t>
            </a:r>
            <a:r>
              <a:rPr lang="zh-CN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机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24400" y="1981200"/>
            <a:ext cx="2286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0BD15CF-BD8B-124D-9978-4D32174A1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6" y="12683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2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1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317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0" y="2209801"/>
            <a:ext cx="19050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力</a:t>
            </a:r>
            <a:r>
              <a:rPr lang="zh-CN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气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2769" name="Picture 1" descr="C:\Users\Meishing\Desktop\美洲華語\美洲一\第一冊mics\l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1" y="1066800"/>
            <a:ext cx="3210445" cy="2362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2770" name="Picture 2" descr="C:\Users\Meishing\Desktop\美洲華語\美洲一\第一冊mics\li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7315201" y="4038600"/>
            <a:ext cx="2913017" cy="228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2771" name="Picture 3" descr="C:\Users\Meishing\Desktop\美洲華語\美洲一\第一冊mics\li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828800" y="4572000"/>
            <a:ext cx="2579914" cy="2006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7" name="Straight Arrow Connector 6"/>
          <p:cNvCxnSpPr/>
          <p:nvPr/>
        </p:nvCxnSpPr>
        <p:spPr>
          <a:xfrm>
            <a:off x="8610600" y="3276600"/>
            <a:ext cx="0" cy="6858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800600" y="50292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用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力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Arc 10"/>
          <p:cNvSpPr/>
          <p:nvPr/>
        </p:nvSpPr>
        <p:spPr>
          <a:xfrm rot="20292834">
            <a:off x="3381376" y="4226235"/>
            <a:ext cx="2533650" cy="1873443"/>
          </a:xfrm>
          <a:prstGeom prst="arc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773" name="Picture 5" descr="Strengthen by Machovka - activity, athletics, boy, child, clip art, clipart, exercise, image, media, people, png, public domain, sport, strength, svg, training, weight,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48354" y="634664"/>
            <a:ext cx="1622489" cy="2590800"/>
          </a:xfrm>
          <a:prstGeom prst="rect">
            <a:avLst/>
          </a:prstGeom>
          <a:noFill/>
        </p:spPr>
      </p:pic>
      <p:sp>
        <p:nvSpPr>
          <p:cNvPr id="12" name="Oval 11"/>
          <p:cNvSpPr/>
          <p:nvPr/>
        </p:nvSpPr>
        <p:spPr>
          <a:xfrm>
            <a:off x="4800600" y="2209800"/>
            <a:ext cx="2286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391400" y="5867400"/>
            <a:ext cx="609600" cy="381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99E6997-E20F-414A-AD3A-A48A137F0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68" y="279400"/>
            <a:ext cx="3289469" cy="328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6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4 0.06667 C -0.05977 0.08357 -0.10261 0.10208 -0.12175 0.125 C -0.1405 0.1507 -0.15013 0.18009 -0.15899 0.21019 C -0.16967 0.24028 -0.15899 0.26458 -0.15013 0.29283 C -0.1405 0.31783 -0.12644 0.34514 -0.09271 0.36783 C -0.06472 0.39074 -0.01732 0.40857 0.03294 0.42315 C 0.08007 0.43704 0.13658 0.4456 0.1927 0.45046 C 0.24934 0.45556 0.30585 0.45556 0.3582 0.45046 C 0.41471 0.4456 0.46601 0.43426 0.50846 0.41574 C 0.55117 0.40023 0.58893 0.37963 0.60742 0.35417 C 0.63138 0.33102 0.64049 0.29931 0.64049 0.27431 C 0.64531 0.24884 0.64049 0.21921 0.61679 0.19398 C 0.59375 0.1713 0.55117 0.15347 0.49518 0.14352 C 0.43684 0.13658 0.38125 0.1463 0.34309 0.16204 C 0.31054 0.17778 0.28697 0.20371 0.28242 0.23264 C 0.28242 0.2625 0.28697 0.29005 0.31054 0.3132 C 0.3345 0.33565 0.32968 0.34028 0.42343 0.36991 C 0.50846 0.40232 0.59375 0.39306 0.64531 0.39537 C 0.69687 0.39537 0.73958 0.38565 0.79101 0.37685 C 0.84843 0.36574 0.89479 0.34514 0.92864 0.32732 C 0.96132 0.30903 0.975 0.28542 0.99388 0.24884 C 1.00846 0.2125 1.00846 0.19398 1.00846 0.16621 C 1.00846 0.13889 1.00846 0.11181 1.00846 0.08357 " pathEditMode="relative" rAng="0" ptsTypes="AAAAAAAAAAAAAAAAAAAAAAA">
                                      <p:cBhvr>
                                        <p:cTn id="29" dur="5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92" y="1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6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读一读</a:t>
            </a:r>
            <a:r>
              <a:rPr lang="en-US" altLang="zh-TW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:</a:t>
            </a:r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ropbox\meizhouhuayu\pics\122.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990600"/>
            <a:ext cx="9144000" cy="304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8763000" y="2133600"/>
            <a:ext cx="1524000" cy="13716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95800" y="2209800"/>
            <a:ext cx="14478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4" name="Picture 4" descr="C:\Users\Meishing\Desktop\美洲華語\美洲一\第一冊mics\xiao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67801" y="2590801"/>
            <a:ext cx="657225" cy="6572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5843" name="Picture 3" descr="C:\Users\Meishing\Desktop\美洲華語\美洲一\第一冊mics\da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2133601"/>
            <a:ext cx="1501500" cy="13620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4876800" y="1295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0" y="4114801"/>
            <a:ext cx="4343400" cy="11387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yí</a:t>
            </a:r>
            <a:r>
              <a:rPr lang="en-US" sz="2800" dirty="0"/>
              <a:t> </a:t>
            </a:r>
            <a:r>
              <a:rPr lang="en-US" sz="2800" dirty="0" err="1"/>
              <a:t>gè</a:t>
            </a:r>
            <a:r>
              <a:rPr lang="en-US" sz="2800" dirty="0"/>
              <a:t> </a:t>
            </a:r>
            <a:r>
              <a:rPr lang="en-US" sz="2800" dirty="0" err="1"/>
              <a:t>dà</a:t>
            </a:r>
            <a:r>
              <a:rPr lang="en-US" sz="2800" dirty="0"/>
              <a:t> </a:t>
            </a:r>
            <a:r>
              <a:rPr lang="en-US" sz="2800" dirty="0" err="1"/>
              <a:t>píng</a:t>
            </a:r>
            <a:r>
              <a:rPr lang="en-US" sz="2800" dirty="0"/>
              <a:t> </a:t>
            </a:r>
            <a:r>
              <a:rPr lang="en-US" sz="2800" dirty="0" err="1"/>
              <a:t>guǒ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个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大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苹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果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5486401"/>
            <a:ext cx="4343400" cy="11387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yí</a:t>
            </a:r>
            <a:r>
              <a:rPr lang="en-US" sz="2800" dirty="0"/>
              <a:t> </a:t>
            </a:r>
            <a:r>
              <a:rPr lang="en-US" sz="2800" dirty="0" err="1"/>
              <a:t>gè</a:t>
            </a:r>
            <a:r>
              <a:rPr lang="en-US" sz="2800" dirty="0"/>
              <a:t> </a:t>
            </a:r>
            <a:r>
              <a:rPr lang="en-US" sz="2800" dirty="0" err="1"/>
              <a:t>xiǎo</a:t>
            </a:r>
            <a:r>
              <a:rPr lang="en-US" sz="2800" dirty="0"/>
              <a:t> </a:t>
            </a:r>
            <a:r>
              <a:rPr lang="en-US" sz="2800" dirty="0" err="1"/>
              <a:t>píng</a:t>
            </a:r>
            <a:r>
              <a:rPr lang="en-US" sz="2800" dirty="0"/>
              <a:t> </a:t>
            </a:r>
            <a:r>
              <a:rPr lang="en-US" sz="2800" dirty="0" err="1"/>
              <a:t>guǒ</a:t>
            </a:r>
            <a:br>
              <a:rPr lang="en-US" sz="2800" dirty="0"/>
            </a:b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个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小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苹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果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4038600"/>
            <a:ext cx="1371600" cy="1371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5867400"/>
            <a:ext cx="685800" cy="685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58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58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C:\Users\Meishing\Desktop\美洲華語\美洲一\第一冊mics\shang5.pn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7162800" y="3962401"/>
            <a:ext cx="2895600" cy="2428081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>
            <a:off x="8839200" y="3657600"/>
            <a:ext cx="3810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C:\Users\Meishing\Dropbox\meizhouhuayu\pics\122.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066800"/>
            <a:ext cx="5943600" cy="2391103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7391400" y="4038600"/>
            <a:ext cx="609600" cy="533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2286001"/>
            <a:ext cx="9906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7890" name="Picture 2" descr="C:\Users\Meishing\Desktop\美洲華語\美洲一\第一冊mics\b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371601"/>
            <a:ext cx="3200400" cy="2480693"/>
          </a:xfrm>
          <a:prstGeom prst="rect">
            <a:avLst/>
          </a:prstGeom>
          <a:noFill/>
        </p:spPr>
      </p:pic>
      <p:pic>
        <p:nvPicPr>
          <p:cNvPr id="4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752600"/>
            <a:ext cx="762000" cy="7620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905000"/>
            <a:ext cx="914400" cy="9144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400800" y="2209801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床上有兩</a:t>
            </a:r>
            <a:r>
              <a:rPr lang="zh-CN" altLang="en-US" sz="4400" dirty="0">
                <a:latin typeface="Adobe Kaiti Std R" pitchFamily="18" charset="-128"/>
                <a:ea typeface="Adobe Kaiti Std R" pitchFamily="18" charset="-128"/>
              </a:rPr>
              <a:t>个苹果</a:t>
            </a:r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" name="Picture 2" descr="C:\Users\Meishing\Desktop\美洲華語\美洲一\第一冊mics\b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377308"/>
            <a:ext cx="3200400" cy="2480693"/>
          </a:xfrm>
          <a:prstGeom prst="rect">
            <a:avLst/>
          </a:prstGeom>
          <a:noFill/>
        </p:spPr>
      </p:pic>
      <p:pic>
        <p:nvPicPr>
          <p:cNvPr id="8" name="Picture 12" descr="tomato by Chrisdesign - Photorealistic tomato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956591"/>
            <a:ext cx="845820" cy="885675"/>
          </a:xfrm>
          <a:prstGeom prst="rect">
            <a:avLst/>
          </a:prstGeom>
          <a:noFill/>
        </p:spPr>
      </p:pic>
      <p:pic>
        <p:nvPicPr>
          <p:cNvPr id="9" name="Picture 12" descr="tomato by Chrisdesign - Photorealistic tomato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5112581"/>
            <a:ext cx="939164" cy="98341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324600" y="5257801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床上有兩</a:t>
            </a:r>
            <a:r>
              <a:rPr lang="zh-CN" altLang="en-US" sz="4400" dirty="0">
                <a:latin typeface="Adobe Kaiti Std R" pitchFamily="18" charset="-128"/>
                <a:ea typeface="Adobe Kaiti Std R" pitchFamily="18" charset="-128"/>
              </a:rPr>
              <a:t>个番</a:t>
            </a:r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茄。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Meishing\Desktop\美洲華語\美洲一\第一冊mics\xia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3733801"/>
            <a:ext cx="3472862" cy="2691883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 rot="20047321">
            <a:off x="8145284" y="5586130"/>
            <a:ext cx="12954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C:\Users\Meishing\Dropbox\meizhouhuayu\pics\122.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066800"/>
            <a:ext cx="5029200" cy="233262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2286001"/>
            <a:ext cx="9906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" name="Picture 2" descr="C:\Users\Meishing\Desktop\美洲華語\美洲一\第一冊mics\b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371601"/>
            <a:ext cx="3200400" cy="2480693"/>
          </a:xfrm>
          <a:prstGeom prst="rect">
            <a:avLst/>
          </a:prstGeom>
          <a:noFill/>
        </p:spPr>
      </p:pic>
      <p:pic>
        <p:nvPicPr>
          <p:cNvPr id="4" name="Picture 2" descr="C:\Users\Meishing\Desktop\美洲華語\美洲一\第一冊mics\b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377308"/>
            <a:ext cx="3200400" cy="2480693"/>
          </a:xfrm>
          <a:prstGeom prst="rect">
            <a:avLst/>
          </a:prstGeom>
          <a:noFill/>
        </p:spPr>
      </p:pic>
      <p:pic>
        <p:nvPicPr>
          <p:cNvPr id="5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2819400"/>
            <a:ext cx="762000" cy="7620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12" descr="tomato by Chrisdesign - Photorealistic tomato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5867400"/>
            <a:ext cx="693420" cy="72609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324600" y="2209801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床下有一</a:t>
            </a:r>
            <a:r>
              <a:rPr lang="zh-CN" altLang="en-US" sz="4400" dirty="0">
                <a:latin typeface="Adobe Kaiti Std R" pitchFamily="18" charset="-128"/>
                <a:ea typeface="Adobe Kaiti Std R" pitchFamily="18" charset="-128"/>
              </a:rPr>
              <a:t>个苹果</a:t>
            </a:r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4600" y="5257801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床下有一</a:t>
            </a:r>
            <a:r>
              <a:rPr lang="zh-CN" altLang="en-US" sz="4400" dirty="0">
                <a:latin typeface="Adobe Kaiti Std R" pitchFamily="18" charset="-128"/>
                <a:ea typeface="Adobe Kaiti Std R" pitchFamily="18" charset="-128"/>
              </a:rPr>
              <a:t>个番茄</a:t>
            </a:r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念一念：拍拍手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C:\Users\Meishing\Desktop\美洲華語\美洲一\第一冊mics\zhong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1" y="4495801"/>
            <a:ext cx="2409825" cy="2167225"/>
          </a:xfrm>
          <a:prstGeom prst="rect">
            <a:avLst/>
          </a:prstGeom>
          <a:noFill/>
        </p:spPr>
      </p:pic>
      <p:sp>
        <p:nvSpPr>
          <p:cNvPr id="4" name="Down Arrow 3"/>
          <p:cNvSpPr/>
          <p:nvPr/>
        </p:nvSpPr>
        <p:spPr>
          <a:xfrm>
            <a:off x="8382000" y="3886200"/>
            <a:ext cx="228600" cy="9144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:\Users\Meishing\Dropbox\meizhouhuayu\pics\122.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990600"/>
            <a:ext cx="8274326" cy="2057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2286001"/>
            <a:ext cx="9906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" name="Picture 1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524001"/>
            <a:ext cx="1237106" cy="1295399"/>
          </a:xfrm>
          <a:prstGeom prst="rect">
            <a:avLst/>
          </a:prstGeom>
          <a:noFill/>
        </p:spPr>
      </p:pic>
      <p:pic>
        <p:nvPicPr>
          <p:cNvPr id="4" name="Picture 1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524000"/>
            <a:ext cx="1226820" cy="1284628"/>
          </a:xfrm>
          <a:prstGeom prst="rect">
            <a:avLst/>
          </a:prstGeom>
          <a:noFill/>
        </p:spPr>
      </p:pic>
      <p:pic>
        <p:nvPicPr>
          <p:cNvPr id="5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219200"/>
            <a:ext cx="1371600" cy="13716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953000" y="2667001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Adobe Kaiti Std R" pitchFamily="18" charset="-128"/>
                <a:ea typeface="Adobe Kaiti Std R" pitchFamily="18" charset="-128"/>
              </a:rPr>
              <a:t>苹</a:t>
            </a:r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果在</a:t>
            </a:r>
            <a:r>
              <a:rPr lang="zh-CN" altLang="en-US" sz="4800" dirty="0">
                <a:latin typeface="Adobe Kaiti Std R" pitchFamily="18" charset="-128"/>
                <a:ea typeface="Adobe Kaiti Std R" pitchFamily="18" charset="-128"/>
              </a:rPr>
              <a:t>番</a:t>
            </a:r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茄的中</a:t>
            </a:r>
            <a:r>
              <a:rPr lang="zh-CN" altLang="en-US" sz="4800" dirty="0">
                <a:latin typeface="Adobe Kaiti Std R" pitchFamily="18" charset="-128"/>
                <a:ea typeface="Adobe Kaiti Std R" pitchFamily="18" charset="-128"/>
              </a:rPr>
              <a:t>间</a:t>
            </a:r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" name="Picture 10" descr="http://www.freeclipartpictures.com/clipart/clip-art/pictures/papaya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16200000">
            <a:off x="5842486" y="3682515"/>
            <a:ext cx="2031030" cy="152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0" descr="http://www.freeclipartpictures.com/clipart/clip-art/pictures/papaya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16200000">
            <a:off x="3251685" y="3758715"/>
            <a:ext cx="2031030" cy="152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200400" y="5562601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Adobe Kaiti Std R" pitchFamily="18" charset="-128"/>
                <a:ea typeface="Adobe Kaiti Std R" pitchFamily="18" charset="-128"/>
              </a:rPr>
              <a:t>桔</a:t>
            </a:r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子在木瓜的中</a:t>
            </a:r>
            <a:r>
              <a:rPr lang="zh-CN" altLang="en-US" sz="4800" dirty="0">
                <a:latin typeface="Adobe Kaiti Std R" pitchFamily="18" charset="-128"/>
                <a:ea typeface="Adobe Kaiti Std R" pitchFamily="18" charset="-128"/>
              </a:rPr>
              <a:t>间</a:t>
            </a:r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" name="Picture 10" descr="orange by netalloy - clip art, clipart, food, fruit, juicy, orange, photorealistic, slice, yummy,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3886200"/>
            <a:ext cx="1219200" cy="1219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143001"/>
            <a:ext cx="883602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24001" y="1447800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19800" y="28194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943600" y="41148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867400" y="5334000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57600" y="655320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叮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铃铃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！下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了</a:t>
            </a:r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Meishing\Dropbox\meizhouhuayu\pics\122.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4114800"/>
            <a:ext cx="4782065" cy="1638300"/>
          </a:xfrm>
          <a:prstGeom prst="rect">
            <a:avLst/>
          </a:prstGeom>
          <a:noFill/>
        </p:spPr>
      </p:pic>
      <p:pic>
        <p:nvPicPr>
          <p:cNvPr id="1031" name="Picture 7" descr="C:\Users\Meishing\Desktop\美洲華語\美洲一\第一冊mics\3.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5321576"/>
            <a:ext cx="5334000" cy="1536424"/>
          </a:xfrm>
          <a:prstGeom prst="rect">
            <a:avLst/>
          </a:prstGeom>
          <a:noFill/>
        </p:spPr>
      </p:pic>
      <p:pic>
        <p:nvPicPr>
          <p:cNvPr id="1029" name="Picture 5" descr="C:\Users\Meishing\Desktop\美洲華語\美洲一\第一冊mics\3.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838201"/>
            <a:ext cx="2895600" cy="1871003"/>
          </a:xfrm>
          <a:prstGeom prst="rect">
            <a:avLst/>
          </a:prstGeom>
          <a:noFill/>
        </p:spPr>
      </p:pic>
      <p:pic>
        <p:nvPicPr>
          <p:cNvPr id="1030" name="Picture 6" descr="C:\Users\Meishing\Desktop\美洲華語\美洲一\第一冊mics\3.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1" y="2667000"/>
            <a:ext cx="3128187" cy="17526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676400" y="3810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" name="Picture 2" descr="C:\Users\Meishing\Dropbox\meizhouhuayu\pics\122.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914400"/>
            <a:ext cx="5486400" cy="1705076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122.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2514600"/>
            <a:ext cx="2922672" cy="1676400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>
            <a:off x="1524000" y="5715000"/>
            <a:ext cx="4038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524000" y="2514600"/>
            <a:ext cx="495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524000" y="3276600"/>
            <a:ext cx="2209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524001" y="1676400"/>
            <a:ext cx="4495801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524001" y="4114800"/>
            <a:ext cx="233039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524000" y="4876800"/>
            <a:ext cx="4038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8 第三課：拍拍手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4005 C 0 0.04028 0 0.01991 0 -1.11111E-6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6 C -0.0007 0.01666 -0.00139 0.03333 -0.00174 0.04004 " pathEditMode="relative" ptsTypes="aA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0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5 -0.00486 C -0.05746 -0.02199 -0.0125 -0.0324 0.0375 -0.0324 C 0.0875 -0.0324 0.13247 -0.02199 0.1625 -0.00486 C 0.13247 0.01204 0.0875 0.02315 0.0375 0.02315 C -0.0125 0.02315 -0.05746 0.01204 -0.0875 -0.00486 Z " pathEditMode="relative" rAng="0" ptsTypes="fffff">
                                      <p:cBhvr>
                                        <p:cTn id="4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0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Meishing\Dropbox\meizhouhuayu\pics\122.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4114800"/>
            <a:ext cx="4782065" cy="1638300"/>
          </a:xfrm>
          <a:prstGeom prst="rect">
            <a:avLst/>
          </a:prstGeom>
          <a:noFill/>
        </p:spPr>
      </p:pic>
      <p:pic>
        <p:nvPicPr>
          <p:cNvPr id="2051" name="Picture 3" descr="C:\Users\Meishing\Dropbox\meizhouhuayu\pics\122.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2438400"/>
            <a:ext cx="3055519" cy="1752600"/>
          </a:xfrm>
          <a:prstGeom prst="rect">
            <a:avLst/>
          </a:prstGeom>
          <a:noFill/>
        </p:spPr>
      </p:pic>
      <p:pic>
        <p:nvPicPr>
          <p:cNvPr id="2050" name="Picture 2" descr="C:\Users\Meishing\Dropbox\meizhouhuayu\pics\122.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914401"/>
            <a:ext cx="5240888" cy="1628775"/>
          </a:xfrm>
          <a:prstGeom prst="rect">
            <a:avLst/>
          </a:prstGeom>
          <a:noFill/>
        </p:spPr>
      </p:pic>
      <p:pic>
        <p:nvPicPr>
          <p:cNvPr id="1031" name="Picture 7" descr="C:\Users\Meishing\Desktop\美洲華語\美洲一\第一冊mics\3.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5321576"/>
            <a:ext cx="5334000" cy="1536424"/>
          </a:xfrm>
          <a:prstGeom prst="ellipse">
            <a:avLst/>
          </a:prstGeom>
          <a:noFill/>
        </p:spPr>
      </p:pic>
      <p:pic>
        <p:nvPicPr>
          <p:cNvPr id="1029" name="Picture 5" descr="C:\Users\Meishing\Desktop\美洲華語\美洲一\第一冊mics\3.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2800" y="838201"/>
            <a:ext cx="2895600" cy="1871003"/>
          </a:xfrm>
          <a:prstGeom prst="rect">
            <a:avLst/>
          </a:prstGeom>
          <a:noFill/>
        </p:spPr>
      </p:pic>
      <p:pic>
        <p:nvPicPr>
          <p:cNvPr id="1030" name="Picture 6" descr="C:\Users\Meishing\Desktop\美洲華語\美洲一\第一冊mics\3.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4601" y="2667000"/>
            <a:ext cx="3128187" cy="17526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676400" y="3810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524001" y="1676400"/>
            <a:ext cx="4495801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524000" y="2514600"/>
            <a:ext cx="5029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524000" y="3276600"/>
            <a:ext cx="2438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524000" y="4114800"/>
            <a:ext cx="2438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524000" y="4876800"/>
            <a:ext cx="4038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524000" y="5715000"/>
            <a:ext cx="4038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8 第三課：拍拍手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4005 C 0 0.04028 0 0.01991 0 -1.11111E-6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6 C -0.0007 0.01666 -0.00139 0.03333 -0.00174 0.04004 " pathEditMode="relative" ptsTypes="aA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5 -0.00486 C -0.05746 -0.02199 -0.0125 -0.0324 0.0375 -0.0324 C 0.0875 -0.0324 0.13247 -0.02199 0.1625 -0.00486 C 0.13247 0.01204 0.0875 0.02315 0.0375 0.02315 C -0.0125 0.02315 -0.05746 0.01204 -0.0875 -0.00486 Z " pathEditMode="relative" rAng="0" ptsTypes="fffff">
                                      <p:cBhvr>
                                        <p:cTn id="4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3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6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念一念：一年有几个月</a:t>
            </a:r>
            <a:endParaRPr lang="en-US" sz="6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ropbox\meizhouhuayu\pics\122.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76400" y="2286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124200" y="838200"/>
            <a:ext cx="5943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124200" y="1828800"/>
            <a:ext cx="5867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124200" y="2819400"/>
            <a:ext cx="5867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200400" y="3810000"/>
            <a:ext cx="5715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200400" y="4800600"/>
            <a:ext cx="5791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124200" y="5791200"/>
            <a:ext cx="5867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86000" y="6705600"/>
            <a:ext cx="7848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9 第三課：一年有幾個月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ropbox\meizhouhuayu\pics\122.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44000" cy="677179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76400" y="2286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124200" y="838200"/>
            <a:ext cx="5943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124200" y="1828800"/>
            <a:ext cx="5867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124200" y="2819400"/>
            <a:ext cx="5867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200400" y="3810000"/>
            <a:ext cx="5715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200400" y="4800600"/>
            <a:ext cx="5791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124200" y="5791200"/>
            <a:ext cx="5867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86000" y="6705600"/>
            <a:ext cx="7848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9 第三課：一年有幾個月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500"/>
                            </p:stCondLst>
                            <p:childTnLst>
                              <p:par>
                                <p:cTn id="43" presetID="23" presetClass="emph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1000"/>
                            </p:stCondLst>
                            <p:childTnLst>
                              <p:par>
                                <p:cTn id="49" presetID="23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500"/>
                            </p:stCondLst>
                            <p:childTnLst>
                              <p:par>
                                <p:cTn id="55" presetID="23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8500"/>
                            </p:stCondLst>
                            <p:childTnLst>
                              <p:par>
                                <p:cTn id="61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500"/>
                            </p:stCondLst>
                            <p:childTnLst>
                              <p:par>
                                <p:cTn id="67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0"/>
                            </p:stCondLst>
                            <p:childTnLst>
                              <p:par>
                                <p:cTn id="73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4500"/>
                            </p:stCondLst>
                            <p:childTnLst>
                              <p:par>
                                <p:cTn id="79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esktop\美洲華語\美洲一\第一冊mics\3.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808063"/>
            <a:ext cx="4267200" cy="4847863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>
          <a:xfrm>
            <a:off x="6172200" y="1219200"/>
            <a:ext cx="1524000" cy="1066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4724400" y="1219200"/>
            <a:ext cx="1447800" cy="1295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562600" y="1219200"/>
            <a:ext cx="609600" cy="1066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172200" y="1219200"/>
            <a:ext cx="457200" cy="914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019800" y="2362200"/>
            <a:ext cx="381000" cy="9906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400800" y="2438400"/>
            <a:ext cx="762000" cy="9144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43600" y="3352801"/>
            <a:ext cx="914400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小</a:t>
            </a:r>
            <a:endParaRPr lang="en-US" sz="60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15000" y="152401"/>
            <a:ext cx="914400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大</a:t>
            </a:r>
            <a:endParaRPr lang="en-US" sz="60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771</TotalTime>
  <Words>173</Words>
  <Application>Microsoft Macintosh PowerPoint</Application>
  <PresentationFormat>Widescreen</PresentationFormat>
  <Paragraphs>50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Adobe Heiti Std R</vt:lpstr>
      <vt:lpstr>Adobe Kaiti Std R</vt:lpstr>
      <vt:lpstr>華康楷書體注音</vt:lpstr>
      <vt:lpstr>Arial</vt:lpstr>
      <vt:lpstr>Calibri</vt:lpstr>
      <vt:lpstr>Gill Sans MT</vt:lpstr>
      <vt:lpstr>Parcel</vt:lpstr>
      <vt:lpstr>美洲华语第一册</vt:lpstr>
      <vt:lpstr>PowerPoint Presentation</vt:lpstr>
      <vt:lpstr>念一念：拍拍手</vt:lpstr>
      <vt:lpstr>PowerPoint Presentation</vt:lpstr>
      <vt:lpstr>PowerPoint Presentation</vt:lpstr>
      <vt:lpstr>念一念：一年有几个月</vt:lpstr>
      <vt:lpstr>PowerPoint Presentation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读一读:句子练习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27</cp:revision>
  <dcterms:created xsi:type="dcterms:W3CDTF">2014-03-10T12:32:55Z</dcterms:created>
  <dcterms:modified xsi:type="dcterms:W3CDTF">2021-04-07T21:29:54Z</dcterms:modified>
</cp:coreProperties>
</file>